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9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81" r:id="rId26"/>
    <p:sldId id="283" r:id="rId27"/>
    <p:sldId id="2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ED868-1885-47AF-B490-ED097D9F043C}" v="16" dt="2025-12-02T16:45:22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>
        <p:scale>
          <a:sx n="70" d="100"/>
          <a:sy n="70" d="100"/>
        </p:scale>
        <p:origin x="1166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J. Derickson" userId="3948e5ad-8ca7-42a5-be52-c8c20cfb1a3b" providerId="ADAL" clId="{CD611D44-012D-426E-A254-D5590E4A49C4}"/>
    <pc:docChg chg="undo custSel modSld">
      <pc:chgData name="Dennis J. Derickson" userId="3948e5ad-8ca7-42a5-be52-c8c20cfb1a3b" providerId="ADAL" clId="{CD611D44-012D-426E-A254-D5590E4A49C4}" dt="2025-12-02T16:45:22.518" v="890" actId="164"/>
      <pc:docMkLst>
        <pc:docMk/>
      </pc:docMkLst>
      <pc:sldChg chg="addSp delSp modSp mod">
        <pc:chgData name="Dennis J. Derickson" userId="3948e5ad-8ca7-42a5-be52-c8c20cfb1a3b" providerId="ADAL" clId="{CD611D44-012D-426E-A254-D5590E4A49C4}" dt="2025-12-02T16:45:22.518" v="890" actId="164"/>
        <pc:sldMkLst>
          <pc:docMk/>
          <pc:sldMk cId="683703516" sldId="260"/>
        </pc:sldMkLst>
        <pc:spChg chg="add mod">
          <ac:chgData name="Dennis J. Derickson" userId="3948e5ad-8ca7-42a5-be52-c8c20cfb1a3b" providerId="ADAL" clId="{CD611D44-012D-426E-A254-D5590E4A49C4}" dt="2025-12-02T16:45:22.518" v="890" actId="164"/>
          <ac:spMkLst>
            <pc:docMk/>
            <pc:sldMk cId="683703516" sldId="260"/>
            <ac:spMk id="4" creationId="{1B6BEEDC-8600-1FC1-2DE8-B45CDBC4E5AE}"/>
          </ac:spMkLst>
        </pc:spChg>
        <pc:spChg chg="add del mod">
          <ac:chgData name="Dennis J. Derickson" userId="3948e5ad-8ca7-42a5-be52-c8c20cfb1a3b" providerId="ADAL" clId="{CD611D44-012D-426E-A254-D5590E4A49C4}" dt="2025-12-02T16:45:22.518" v="890" actId="164"/>
          <ac:spMkLst>
            <pc:docMk/>
            <pc:sldMk cId="683703516" sldId="260"/>
            <ac:spMk id="5" creationId="{F0F515B2-F447-2B10-B10D-BFB12F689088}"/>
          </ac:spMkLst>
        </pc:spChg>
        <pc:spChg chg="add del">
          <ac:chgData name="Dennis J. Derickson" userId="3948e5ad-8ca7-42a5-be52-c8c20cfb1a3b" providerId="ADAL" clId="{CD611D44-012D-426E-A254-D5590E4A49C4}" dt="2025-12-02T16:31:18.846" v="394" actId="478"/>
          <ac:spMkLst>
            <pc:docMk/>
            <pc:sldMk cId="683703516" sldId="260"/>
            <ac:spMk id="6" creationId="{35E2E1B1-708A-52F6-E30A-D5892E2A9168}"/>
          </ac:spMkLst>
        </pc:spChg>
        <pc:spChg chg="add del mod">
          <ac:chgData name="Dennis J. Derickson" userId="3948e5ad-8ca7-42a5-be52-c8c20cfb1a3b" providerId="ADAL" clId="{CD611D44-012D-426E-A254-D5590E4A49C4}" dt="2025-12-02T16:31:52.955" v="401"/>
          <ac:spMkLst>
            <pc:docMk/>
            <pc:sldMk cId="683703516" sldId="260"/>
            <ac:spMk id="7" creationId="{0F25ABF6-9571-B173-A8B1-62E882E7BCFD}"/>
          </ac:spMkLst>
        </pc:spChg>
        <pc:spChg chg="add del mod">
          <ac:chgData name="Dennis J. Derickson" userId="3948e5ad-8ca7-42a5-be52-c8c20cfb1a3b" providerId="ADAL" clId="{CD611D44-012D-426E-A254-D5590E4A49C4}" dt="2025-12-02T16:45:22.518" v="890" actId="164"/>
          <ac:spMkLst>
            <pc:docMk/>
            <pc:sldMk cId="683703516" sldId="260"/>
            <ac:spMk id="8" creationId="{90D85095-0001-E9C3-9D90-3AFB8FBF12EA}"/>
          </ac:spMkLst>
        </pc:spChg>
        <pc:spChg chg="add del mod">
          <ac:chgData name="Dennis J. Derickson" userId="3948e5ad-8ca7-42a5-be52-c8c20cfb1a3b" providerId="ADAL" clId="{CD611D44-012D-426E-A254-D5590E4A49C4}" dt="2025-12-02T16:45:22.518" v="890" actId="164"/>
          <ac:spMkLst>
            <pc:docMk/>
            <pc:sldMk cId="683703516" sldId="260"/>
            <ac:spMk id="9" creationId="{6908DEF6-2E51-218C-364C-BC45AC227753}"/>
          </ac:spMkLst>
        </pc:spChg>
        <pc:spChg chg="add del mod">
          <ac:chgData name="Dennis J. Derickson" userId="3948e5ad-8ca7-42a5-be52-c8c20cfb1a3b" providerId="ADAL" clId="{CD611D44-012D-426E-A254-D5590E4A49C4}" dt="2025-12-02T16:45:22.518" v="890" actId="164"/>
          <ac:spMkLst>
            <pc:docMk/>
            <pc:sldMk cId="683703516" sldId="260"/>
            <ac:spMk id="10" creationId="{99780254-F22F-6F91-F5C3-A1DE5CE5A6AC}"/>
          </ac:spMkLst>
        </pc:spChg>
        <pc:spChg chg="add mod">
          <ac:chgData name="Dennis J. Derickson" userId="3948e5ad-8ca7-42a5-be52-c8c20cfb1a3b" providerId="ADAL" clId="{CD611D44-012D-426E-A254-D5590E4A49C4}" dt="2025-12-02T16:45:22.518" v="890" actId="164"/>
          <ac:spMkLst>
            <pc:docMk/>
            <pc:sldMk cId="683703516" sldId="260"/>
            <ac:spMk id="11" creationId="{F156E044-63F0-DB15-9FA1-690CB38F54B8}"/>
          </ac:spMkLst>
        </pc:spChg>
        <pc:spChg chg="add mod">
          <ac:chgData name="Dennis J. Derickson" userId="3948e5ad-8ca7-42a5-be52-c8c20cfb1a3b" providerId="ADAL" clId="{CD611D44-012D-426E-A254-D5590E4A49C4}" dt="2025-12-02T16:45:22.518" v="890" actId="164"/>
          <ac:spMkLst>
            <pc:docMk/>
            <pc:sldMk cId="683703516" sldId="260"/>
            <ac:spMk id="12" creationId="{CFB965FD-1895-3578-A1D7-5BE91318B673}"/>
          </ac:spMkLst>
        </pc:spChg>
        <pc:spChg chg="add del mod">
          <ac:chgData name="Dennis J. Derickson" userId="3948e5ad-8ca7-42a5-be52-c8c20cfb1a3b" providerId="ADAL" clId="{CD611D44-012D-426E-A254-D5590E4A49C4}" dt="2025-12-02T16:45:22.518" v="890" actId="164"/>
          <ac:spMkLst>
            <pc:docMk/>
            <pc:sldMk cId="683703516" sldId="260"/>
            <ac:spMk id="27" creationId="{BA1EA576-5B57-8F8A-5580-242C54130C99}"/>
          </ac:spMkLst>
        </pc:spChg>
        <pc:spChg chg="add del mod">
          <ac:chgData name="Dennis J. Derickson" userId="3948e5ad-8ca7-42a5-be52-c8c20cfb1a3b" providerId="ADAL" clId="{CD611D44-012D-426E-A254-D5590E4A49C4}" dt="2025-12-02T16:44:16.589" v="879" actId="478"/>
          <ac:spMkLst>
            <pc:docMk/>
            <pc:sldMk cId="683703516" sldId="260"/>
            <ac:spMk id="31" creationId="{8DEDA4C9-DEA3-B4F1-15FE-0289DFF3E086}"/>
          </ac:spMkLst>
        </pc:spChg>
        <pc:spChg chg="add mod">
          <ac:chgData name="Dennis J. Derickson" userId="3948e5ad-8ca7-42a5-be52-c8c20cfb1a3b" providerId="ADAL" clId="{CD611D44-012D-426E-A254-D5590E4A49C4}" dt="2025-12-02T16:45:22.518" v="890" actId="164"/>
          <ac:spMkLst>
            <pc:docMk/>
            <pc:sldMk cId="683703516" sldId="260"/>
            <ac:spMk id="33" creationId="{EB402DFD-4401-ECA6-B1BF-9F6F8AA4A4E1}"/>
          </ac:spMkLst>
        </pc:spChg>
        <pc:picChg chg="mod modCrop">
          <ac:chgData name="Dennis J. Derickson" userId="3948e5ad-8ca7-42a5-be52-c8c20cfb1a3b" providerId="ADAL" clId="{CD611D44-012D-426E-A254-D5590E4A49C4}" dt="2025-12-02T16:45:22.518" v="890" actId="164"/>
          <ac:picMkLst>
            <pc:docMk/>
            <pc:sldMk cId="683703516" sldId="260"/>
            <ac:picMk id="3" creationId="{0E899874-F037-A991-DC9C-59EC5EAF05D3}"/>
          </ac:picMkLst>
        </pc:picChg>
        <pc:cxnChg chg="add mod">
          <ac:chgData name="Dennis J. Derickson" userId="3948e5ad-8ca7-42a5-be52-c8c20cfb1a3b" providerId="ADAL" clId="{CD611D44-012D-426E-A254-D5590E4A49C4}" dt="2025-12-02T16:37:06.756" v="694" actId="208"/>
          <ac:cxnSpMkLst>
            <pc:docMk/>
            <pc:sldMk cId="683703516" sldId="260"/>
            <ac:cxnSpMk id="14" creationId="{86C1184F-28A8-E9CE-C8EF-3F6F815A3E05}"/>
          </ac:cxnSpMkLst>
        </pc:cxnChg>
        <pc:cxnChg chg="add mod">
          <ac:chgData name="Dennis J. Derickson" userId="3948e5ad-8ca7-42a5-be52-c8c20cfb1a3b" providerId="ADAL" clId="{CD611D44-012D-426E-A254-D5590E4A49C4}" dt="2025-12-02T16:38:06.669" v="716" actId="14100"/>
          <ac:cxnSpMkLst>
            <pc:docMk/>
            <pc:sldMk cId="683703516" sldId="260"/>
            <ac:cxnSpMk id="15" creationId="{523D0163-38C6-0C41-1E7B-5BB4CF343C9F}"/>
          </ac:cxnSpMkLst>
        </pc:cxnChg>
        <pc:cxnChg chg="add mod">
          <ac:chgData name="Dennis J. Derickson" userId="3948e5ad-8ca7-42a5-be52-c8c20cfb1a3b" providerId="ADAL" clId="{CD611D44-012D-426E-A254-D5590E4A49C4}" dt="2025-12-02T16:38:04.416" v="714" actId="14100"/>
          <ac:cxnSpMkLst>
            <pc:docMk/>
            <pc:sldMk cId="683703516" sldId="260"/>
            <ac:cxnSpMk id="17" creationId="{04008807-2842-805B-AFA2-54BFF187C080}"/>
          </ac:cxnSpMkLst>
        </pc:cxnChg>
        <pc:cxnChg chg="add mod">
          <ac:chgData name="Dennis J. Derickson" userId="3948e5ad-8ca7-42a5-be52-c8c20cfb1a3b" providerId="ADAL" clId="{CD611D44-012D-426E-A254-D5590E4A49C4}" dt="2025-12-02T16:38:22.376" v="719" actId="14100"/>
          <ac:cxnSpMkLst>
            <pc:docMk/>
            <pc:sldMk cId="683703516" sldId="260"/>
            <ac:cxnSpMk id="22" creationId="{F7248CDA-55CF-246D-A721-FC1F9FDCED2E}"/>
          </ac:cxnSpMkLst>
        </pc:cxnChg>
        <pc:cxnChg chg="add mod">
          <ac:chgData name="Dennis J. Derickson" userId="3948e5ad-8ca7-42a5-be52-c8c20cfb1a3b" providerId="ADAL" clId="{CD611D44-012D-426E-A254-D5590E4A49C4}" dt="2025-12-02T16:39:17.437" v="800" actId="14100"/>
          <ac:cxnSpMkLst>
            <pc:docMk/>
            <pc:sldMk cId="683703516" sldId="260"/>
            <ac:cxnSpMk id="24" creationId="{D61194E1-4E50-A05C-F22B-006CF0402E5E}"/>
          </ac:cxnSpMkLst>
        </pc:cxnChg>
        <pc:cxnChg chg="add del mod">
          <ac:chgData name="Dennis J. Derickson" userId="3948e5ad-8ca7-42a5-be52-c8c20cfb1a3b" providerId="ADAL" clId="{CD611D44-012D-426E-A254-D5590E4A49C4}" dt="2025-12-02T16:44:10.336" v="878" actId="478"/>
          <ac:cxnSpMkLst>
            <pc:docMk/>
            <pc:sldMk cId="683703516" sldId="260"/>
            <ac:cxnSpMk id="29" creationId="{3D7005C9-5A5F-A69E-5139-DA9D0D215FA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293F-6657-B60C-556B-ACFF8AD06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9FCEF-B71F-B7E2-7949-884E41924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31790-CCC6-8E58-4D43-4246CA55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DB4AF-422C-1E46-E81E-96D06D00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2658-A515-D9D5-1C55-0F707E02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02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E6FA-D44F-7175-1F55-0EB76B89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C2E13-C003-CA36-A8CC-7D1017096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8ABF1-8424-9100-2902-78CB52C3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3279-AF9A-FF63-98FB-E98EA141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931E-E128-2BC1-10A7-B2D93F48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96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0F6083-1430-26AB-FA15-12A0E779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B5375-CED5-C005-9888-8BDD324AD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F969E-194A-E035-CF78-347EE1D5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38E3E-AB78-CAF4-DBDF-802C146E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B785-D3B7-77AE-1B50-0F298C64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EFF5-AC93-B2E0-FF8A-4FE35BDE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339DE-822A-1C22-776B-41CE4C90F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32C44-75D6-A6E1-03F2-A73ADA50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4DCDF-15D5-1192-F222-A754C976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ED7CD-7E1B-D7AF-507F-EC4DB8A8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2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214A-FD65-F9BE-823F-462880B4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F5958-8363-CC0E-CED0-7257B51A2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D5365-211C-9BE4-45FD-AC81D421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13E8-4138-BF7F-D09C-5C8D9425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E22D3-E749-FB8C-BD28-AFD0B5D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EB90-85F6-7849-85B8-165DC09D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25EFB-88D6-E2F9-501E-E898403DE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2C58A-BB0D-378F-B625-A9E24759C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B3C62-E6A6-5B31-186B-89D481D0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B8336-6854-0419-883B-81376A40C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179F0-79B8-3964-C8AF-A956F6ED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4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7886-7D7C-2FE4-704A-B83F80D6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2FED8-390D-BEFD-9498-6318CD0EF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D9FA9-4265-C9B0-CBC8-26A412268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C4CC7-BA18-07C0-1785-4B31D3058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1E96A-0564-D86E-D925-559012FFA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160E43-2E42-6A0E-B705-7AE9B04C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8E34B6-221C-E111-E04C-148F7B85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137A03-A87E-A85A-B010-51CAD962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8705-6F57-5D15-7754-CDF24C2C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B3BB6-FAA0-783C-43C5-28FCF007C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4E36C-643C-36EB-B2B8-02097E2D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8C07C-1EB4-7852-B5CC-F7D40489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7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53064-865A-10EB-1E25-82AC72A59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DCD33-A4F6-793C-965F-6B890B8CF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8E19F-E379-164D-616D-B4AB3CC3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1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D5DB-A363-1ABF-AEE0-125C547A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25ED-9F5C-5A47-4F1E-E6CD02E4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7DDFA-4305-68AD-0A18-9A45E4D4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66CA6-FFDB-C988-BBAE-6FBEAAAE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EDC5E-2F88-B1E2-4715-8385754A2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EA993-631D-C6CF-FD47-A5C494CE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1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B474-A2BA-675C-28ED-6B1B5D5B3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7FFF2-4455-0FA7-E03E-6107712F4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7A6D1-07FB-E03A-38C4-377C92379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F809-AAB6-A3F3-1EC7-803FB2CB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EFAE2-9907-7B88-7C06-6B7E6B3D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F046-84A6-D7E1-FB6B-71EF48A6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9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4F5A3-71CF-7DEA-9C15-50128C59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AFC03-0E60-8C76-B15D-79468928E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3ECC7-97AE-B057-C42E-EF7239382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115C9B-ADDA-40B6-8EBF-BF6776C7876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05AE7-414C-10CA-2C72-E956B6A9A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4B817-6BBF-8D0A-528B-2A4F43953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89390E-C6E8-4E68-88BC-5FA6426C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3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45F6-A673-C058-0652-8AFD8702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467" y="195792"/>
            <a:ext cx="5858933" cy="964141"/>
          </a:xfrm>
        </p:spPr>
        <p:txBody>
          <a:bodyPr/>
          <a:lstStyle/>
          <a:p>
            <a:r>
              <a:rPr lang="en-US" dirty="0"/>
              <a:t>UMS presentation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9F3F7-8FC7-EA08-ED96-5A5BE0EA0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695207"/>
            <a:ext cx="8712636" cy="48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39228-FD1F-1741-B3E5-9B8D7D51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3A8E0-A5DE-EF20-AAE1-D8BB3CA3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70969"/>
            <a:ext cx="9878804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40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D7F6-22BE-2A04-0EAD-1A7453396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D5AB1-29A8-E2EC-03D9-BAC6D17C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275785"/>
            <a:ext cx="857369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5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6CFB7-5D83-953C-FB02-FC280911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69DCB-74A9-2AD9-5017-E95220814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1" y="326788"/>
            <a:ext cx="7113988" cy="52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1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09FFE-B5CF-1CE1-D9ED-A78502DE6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64D0E-E968-EF40-AA73-F587C51A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367093"/>
            <a:ext cx="10341720" cy="58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06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E9733-B96B-75E6-572E-D32AD7B6F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B6E68-DF20-EDA8-D294-6BD727BC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5" y="406400"/>
            <a:ext cx="11745017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97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1535E-08B4-5F21-BDCE-95E6B8AB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8F55E-EEBF-7D61-34D0-922A01CC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" y="821268"/>
            <a:ext cx="11733550" cy="497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1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D3C2-B242-DE03-632E-FDECFE39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7AA4E-F300-1FAC-E560-7099B8D6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15" y="787400"/>
            <a:ext cx="10506891" cy="48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67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0FF3F-9F2C-14A9-1240-DAABCCA40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85BCE-018F-444F-453B-324C4833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27" y="0"/>
            <a:ext cx="10119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2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81182-0B5D-8B72-4286-0BCAD0B5D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DCB66-09E9-26A8-90D0-0CA2271C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33" y="1249680"/>
            <a:ext cx="10688895" cy="28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49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B45FC-3A81-CF0D-4024-E176DF66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DF8AF-49BB-766A-D4BC-62B3F788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4284"/>
            <a:ext cx="7973538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9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43B03-BD1E-9E8C-B48B-DE000DFE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61469"/>
            <a:ext cx="7897327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20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BA150-A5C0-A995-E306-3BA065B2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8665B-C804-0F0C-D5FE-2DFDBE36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43" y="992777"/>
            <a:ext cx="10049579" cy="403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74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BE1F-4E59-8BF3-1CE2-FECDDC4C1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F8607-9A5C-6339-BA78-9B7F0D9F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969" y="0"/>
            <a:ext cx="761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3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0F227-3EA7-5063-048C-DED53B8E0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D03B8-2A40-719C-DCB7-85A6BC07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69" y="0"/>
            <a:ext cx="7041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0EE5-18C4-38BD-3063-92B59523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A4BEB-042D-43B0-F7A2-E29FCF81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504417"/>
            <a:ext cx="9859751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34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41D5E-3B84-8F6A-1F02-718B1522C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43F2C-60D8-65E1-0A87-F09E84E6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08" y="512465"/>
            <a:ext cx="8798192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2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CAF9-623D-453C-2602-264378A5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https://www.ums-rf.com/faq-foundry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3AE56-7AE2-26B9-AAEB-43D315E3D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Frequently asked questions link</a:t>
            </a:r>
          </a:p>
        </p:txBody>
      </p:sp>
    </p:spTree>
    <p:extLst>
      <p:ext uri="{BB962C8B-B14F-4D97-AF65-F5344CB8AC3E}">
        <p14:creationId xmlns:p14="http://schemas.microsoft.com/office/powerpoint/2010/main" val="2881033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C9535C-148E-E8B9-4B08-92EA9416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70" y="0"/>
            <a:ext cx="1076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A4914-F938-2B7F-74DD-FC5D3189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62" y="542611"/>
            <a:ext cx="10479439" cy="54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5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90644-7B34-299F-E7A1-434BC3FC2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26" y="814022"/>
            <a:ext cx="768774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3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25E23E-C91E-0C92-4AC4-CF60DF4A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90021"/>
            <a:ext cx="9011908" cy="6677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240F0-0F10-697C-F3AA-C3DB4073598A}"/>
              </a:ext>
            </a:extLst>
          </p:cNvPr>
          <p:cNvSpPr txBox="1"/>
          <p:nvPr/>
        </p:nvSpPr>
        <p:spPr>
          <a:xfrm>
            <a:off x="3048838" y="444064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https://www.ums-rf.com/shared-foundry-runs/</a:t>
            </a:r>
          </a:p>
        </p:txBody>
      </p:sp>
    </p:spTree>
    <p:extLst>
      <p:ext uri="{BB962C8B-B14F-4D97-AF65-F5344CB8AC3E}">
        <p14:creationId xmlns:p14="http://schemas.microsoft.com/office/powerpoint/2010/main" val="211208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AAF5A-DBF8-F21A-2CBB-DCEFC7BA7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55D5C-DAEE-2523-A1D6-BD1570FF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12" y="75253"/>
            <a:ext cx="9011908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08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FB39-BC07-6C4A-0EA9-28C581D7D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2C686E4-81E2-FA60-D2B2-FBA35633A241}"/>
              </a:ext>
            </a:extLst>
          </p:cNvPr>
          <p:cNvGrpSpPr/>
          <p:nvPr/>
        </p:nvGrpSpPr>
        <p:grpSpPr>
          <a:xfrm>
            <a:off x="614224" y="75732"/>
            <a:ext cx="11625833" cy="6533723"/>
            <a:chOff x="614224" y="75732"/>
            <a:chExt cx="11625833" cy="65337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899874-F037-A991-DC9C-59EC5EAF0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0837"/>
            <a:stretch>
              <a:fillRect/>
            </a:stretch>
          </p:blipFill>
          <p:spPr>
            <a:xfrm>
              <a:off x="732279" y="75732"/>
              <a:ext cx="8830907" cy="53090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6BEEDC-8600-1FC1-2DE8-B45CDBC4E5AE}"/>
                </a:ext>
              </a:extLst>
            </p:cNvPr>
            <p:cNvSpPr txBox="1"/>
            <p:nvPr/>
          </p:nvSpPr>
          <p:spPr>
            <a:xfrm>
              <a:off x="9303227" y="1473200"/>
              <a:ext cx="2936830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Potential submission</a:t>
              </a:r>
            </a:p>
            <a:p>
              <a:r>
                <a:rPr lang="en-US" dirty="0"/>
                <a:t>windows compatible with</a:t>
              </a:r>
            </a:p>
            <a:p>
              <a:r>
                <a:rPr lang="en-US" dirty="0"/>
                <a:t>MS Thesis Program that</a:t>
              </a:r>
            </a:p>
            <a:p>
              <a:r>
                <a:rPr lang="en-US" dirty="0"/>
                <a:t>would start in Fall Semester</a:t>
              </a:r>
            </a:p>
            <a:p>
              <a:r>
                <a:rPr lang="en-US" dirty="0"/>
                <a:t>with a mid-Spring Semester</a:t>
              </a:r>
            </a:p>
            <a:p>
              <a:r>
                <a:rPr lang="en-US" dirty="0"/>
                <a:t>design submission date.</a:t>
              </a:r>
            </a:p>
            <a:p>
              <a:r>
                <a:rPr lang="en-US" dirty="0"/>
                <a:t>The completed Integrated</a:t>
              </a:r>
            </a:p>
            <a:p>
              <a:r>
                <a:rPr lang="en-US" dirty="0"/>
                <a:t>Circuits would arrive for</a:t>
              </a:r>
            </a:p>
            <a:p>
              <a:r>
                <a:rPr lang="en-US" dirty="0"/>
                <a:t>device characterization in</a:t>
              </a:r>
            </a:p>
            <a:p>
              <a:r>
                <a:rPr lang="en-US" dirty="0"/>
                <a:t>the Fall Quarter.  Choose</a:t>
              </a:r>
            </a:p>
            <a:p>
              <a:r>
                <a:rPr lang="en-US" dirty="0"/>
                <a:t>Fabrication dates that </a:t>
              </a:r>
            </a:p>
            <a:p>
              <a:r>
                <a:rPr lang="en-US" dirty="0"/>
                <a:t>Allow for summer fab</a:t>
              </a:r>
            </a:p>
            <a:p>
              <a:r>
                <a:rPr lang="en-US" dirty="0"/>
                <a:t>Schedule!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F0F515B2-F447-2B10-B10D-BFB12F689088}"/>
                </a:ext>
              </a:extLst>
            </p:cNvPr>
            <p:cNvSpPr/>
            <p:nvPr/>
          </p:nvSpPr>
          <p:spPr>
            <a:xfrm rot="16200000">
              <a:off x="5039408" y="4212165"/>
              <a:ext cx="297857" cy="2563877"/>
            </a:xfrm>
            <a:prstGeom prst="leftBrace">
              <a:avLst>
                <a:gd name="adj1" fmla="val 36758"/>
                <a:gd name="adj2" fmla="val 50000"/>
              </a:avLst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D85095-0001-E9C3-9D90-3AFB8FBF12EA}"/>
                </a:ext>
              </a:extLst>
            </p:cNvPr>
            <p:cNvSpPr txBox="1"/>
            <p:nvPr/>
          </p:nvSpPr>
          <p:spPr>
            <a:xfrm>
              <a:off x="3906398" y="5686125"/>
              <a:ext cx="2611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 Poly M.S. student</a:t>
              </a:r>
            </a:p>
            <a:p>
              <a:r>
                <a:rPr lang="en-US" dirty="0"/>
                <a:t>IC Design, layout and.</a:t>
              </a:r>
            </a:p>
            <a:p>
              <a:r>
                <a:rPr lang="en-US" dirty="0"/>
                <a:t>design rule check period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6908DEF6-2E51-218C-364C-BC45AC227753}"/>
                </a:ext>
              </a:extLst>
            </p:cNvPr>
            <p:cNvSpPr/>
            <p:nvPr/>
          </p:nvSpPr>
          <p:spPr>
            <a:xfrm rot="16200000">
              <a:off x="7147167" y="4732865"/>
              <a:ext cx="297857" cy="1522477"/>
            </a:xfrm>
            <a:prstGeom prst="leftBrace">
              <a:avLst>
                <a:gd name="adj1" fmla="val 36758"/>
                <a:gd name="adj2" fmla="val 50000"/>
              </a:avLst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780254-F22F-6F91-F5C3-A1DE5CE5A6AC}"/>
                </a:ext>
              </a:extLst>
            </p:cNvPr>
            <p:cNvSpPr txBox="1"/>
            <p:nvPr/>
          </p:nvSpPr>
          <p:spPr>
            <a:xfrm>
              <a:off x="6470275" y="5686125"/>
              <a:ext cx="19645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 Fabrication</a:t>
              </a:r>
            </a:p>
            <a:p>
              <a:r>
                <a:rPr lang="en-US" dirty="0"/>
                <a:t>At UMS and Test</a:t>
              </a:r>
            </a:p>
            <a:p>
              <a:r>
                <a:rPr lang="en-US" dirty="0"/>
                <a:t>Design at Cal Poly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156E044-63F0-DB15-9FA1-690CB38F54B8}"/>
                </a:ext>
              </a:extLst>
            </p:cNvPr>
            <p:cNvSpPr/>
            <p:nvPr/>
          </p:nvSpPr>
          <p:spPr>
            <a:xfrm rot="16200000">
              <a:off x="8509429" y="4957662"/>
              <a:ext cx="297857" cy="1072883"/>
            </a:xfrm>
            <a:prstGeom prst="leftBrace">
              <a:avLst>
                <a:gd name="adj1" fmla="val 36758"/>
                <a:gd name="adj2" fmla="val 50000"/>
              </a:avLst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B965FD-1895-3578-A1D7-5BE91318B673}"/>
                </a:ext>
              </a:extLst>
            </p:cNvPr>
            <p:cNvSpPr txBox="1"/>
            <p:nvPr/>
          </p:nvSpPr>
          <p:spPr>
            <a:xfrm>
              <a:off x="8320971" y="5686125"/>
              <a:ext cx="12618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 Test</a:t>
              </a:r>
            </a:p>
            <a:p>
              <a:r>
                <a:rPr lang="en-US" dirty="0"/>
                <a:t>And Thesis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6C1184F-28A8-E9CE-C8EF-3F6F815A3E05}"/>
                </a:ext>
              </a:extLst>
            </p:cNvPr>
            <p:cNvCxnSpPr/>
            <p:nvPr/>
          </p:nvCxnSpPr>
          <p:spPr>
            <a:xfrm flipH="1">
              <a:off x="8320971" y="2023533"/>
              <a:ext cx="98225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23D0163-38C6-0C41-1E7B-5BB4CF343C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4800" y="2210593"/>
              <a:ext cx="1378427" cy="51967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008807-2842-805B-AFA2-54BFF187C0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6499" y="2429934"/>
              <a:ext cx="1116728" cy="9607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7248CDA-55CF-246D-A721-FC1F9FDCE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6423" y="2580100"/>
              <a:ext cx="1426804" cy="210467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61194E1-4E50-A05C-F22B-006CF0402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6464" y="2342063"/>
              <a:ext cx="1686763" cy="7577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1EA576-5B57-8F8A-5580-242C54130C99}"/>
                </a:ext>
              </a:extLst>
            </p:cNvPr>
            <p:cNvSpPr txBox="1"/>
            <p:nvPr/>
          </p:nvSpPr>
          <p:spPr>
            <a:xfrm>
              <a:off x="732279" y="440267"/>
              <a:ext cx="25222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Assume that</a:t>
              </a:r>
            </a:p>
            <a:p>
              <a:r>
                <a:rPr lang="en-US" dirty="0"/>
                <a:t>Similar Fab</a:t>
              </a:r>
            </a:p>
            <a:p>
              <a:r>
                <a:rPr lang="en-US" dirty="0"/>
                <a:t>Schedule is</a:t>
              </a:r>
            </a:p>
            <a:p>
              <a:r>
                <a:rPr lang="en-US" dirty="0"/>
                <a:t>Available for 2026/2027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D7005C9-5A5F-A69E-5139-DA9D0D215FA1}"/>
                </a:ext>
              </a:extLst>
            </p:cNvPr>
            <p:cNvCxnSpPr/>
            <p:nvPr/>
          </p:nvCxnSpPr>
          <p:spPr>
            <a:xfrm flipV="1">
              <a:off x="2218267" y="440267"/>
              <a:ext cx="524933" cy="3979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402DFD-4401-ECA6-B1BF-9F6F8AA4A4E1}"/>
                </a:ext>
              </a:extLst>
            </p:cNvPr>
            <p:cNvSpPr txBox="1"/>
            <p:nvPr/>
          </p:nvSpPr>
          <p:spPr>
            <a:xfrm>
              <a:off x="614224" y="5032438"/>
              <a:ext cx="33965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https://www.ums-rf.com</a:t>
              </a:r>
            </a:p>
            <a:p>
              <a:r>
                <a:rPr lang="en-US" dirty="0"/>
                <a:t>/wp-content/uploads/2025/11/</a:t>
              </a:r>
            </a:p>
            <a:p>
              <a:r>
                <a:rPr lang="en-US" dirty="0"/>
                <a:t>MPW-Planning-2025-2026.pdf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70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2637F-4851-D08B-8F85-5D216143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BF6D0-0696-2DBA-C168-312A1D7E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0" y="291402"/>
            <a:ext cx="10990414" cy="62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8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256B6-32D6-E152-B871-CB9DD6EB5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2902D-0A40-5ECD-F158-738CC1F0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64" y="361741"/>
            <a:ext cx="10474080" cy="59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1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02BAD-D92C-91C4-E13A-35BE26564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05939-C22A-9D44-DCF1-6BAC016B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024" y="0"/>
            <a:ext cx="6875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8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129</Words>
  <Application>Microsoft Office PowerPoint</Application>
  <PresentationFormat>Widescreen</PresentationFormat>
  <Paragraphs>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UMS presentation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https://www.ums-rf.com/faq-foundry</vt:lpstr>
      <vt:lpstr>PowerPoint Presentation</vt:lpstr>
      <vt:lpstr>PowerPoint Presentation</vt:lpstr>
    </vt:vector>
  </TitlesOfParts>
  <Company>Cal Poly, San Luis Obispo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Dennis J. Derickson</dc:creator>
  <cp:lastModifiedBy>Dennis J. Derickson</cp:lastModifiedBy>
  <cp:revision>1</cp:revision>
  <dcterms:created xsi:type="dcterms:W3CDTF">2025-12-01T23:06:27Z</dcterms:created>
  <dcterms:modified xsi:type="dcterms:W3CDTF">2025-12-02T16:45:31Z</dcterms:modified>
</cp:coreProperties>
</file>